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13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తనకు కలిగిన సమస్తమును తన భార్యను తనతోకూడ నున్న లోతును వెంటబెట్టుకొని ఐగుప్తులో నుండి నెగెబునకు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వెండి బంగారము పశువులు కలిగి బహు ధనవంతుడై 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ప్రయాణము చేయుచు దక్షిణము నుండి బేతేలు వరకు, అనగా బేతేలుకును హాయికిని మధ్య తన గుడారము మొదట ఉండిన స్థలము వరకు వెళ్లి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తాను మొదట బలిపీఠమును కట్టిన చోట చేరెను. అక్కడ అబ్రాము యెహోవా నామమున ప్రార్థన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అబ్రాముతో కూడ వెళ్లిన లోతుకును గొఱ్ఱలు గొడ్లు గుడారములు ఉండెను గనుక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కలిసి నివసించుటకు ఆ ప్రదేశము చాలకపోయెను; ఎందుకనగా వారి ఆస్తి వారు కలిసి నివసించలేనంత విస్తారమై 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అబ్రాము పశువుల కాపరులకును లోతు పశువుల కాపరులకును కలహము పుట్టెను. ఆ కాలమందు కనానీయులు పెరిజ్జీయులు ఆ దేశములో కాపురముండిరి.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అబ్రాము మనము బంధువులము గనుక నాకు నీకును, నా పశువుల కాపరులకు నీ పశువుల కాపరులకును కలహముండకూడదు.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దేశమంతయు నీ యెదుట నున్నదిగదా, దయచేసి నన్ను విడిచి వేరుగా నుండుము. నీవు ఎడమతట్టునకు వెళ్లినయెడల నేను కుడితట్టుకును, నీవు కుడితట్టునకు వెళ్లినయెడల నేను యెడమతట్టునకును వెళ్లుదునని లోతుతో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 తన కన్నులెత్తి యొర్దాను ప్రాంతమంతటిని చూచెను. యెహోవా సొదొమ గొమొఱ్ఱా అను పట్టణములను నాశనము చేయకమునుపు సోయరుకు వచ్చువరకు అదంతయు యెహోవా తోటవలెను ఐగుప్తు దేశమువలెను నీళ్లు పారు దేశమై యుండెను.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లోతు తనకు యొర్దాను ప్రాంతమంతటిని ఏర్పరచుకొని తూర్పుగా ప్రయాణము చేసెను. అట్లు వారు ఒకరికొకరు వేరై 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కనానులో నివసించెను. లోతు ఆ మైదానమందున్న పట్టణముల ప్రదేశములలో కాపురముండి సొదొమ దగ్గర తన గుడారము వేసికొనెను.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సొదొమ మనుష్యులు దుష్టులును, యెహోవా దృష్టికి బహు పాపులునై యుండిరి.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 అబ్రామును విడిచిపోయిన తరువాత యెహోవా ఇదిగో నీ కన్నులెత్తి నీవు ఉన్నచోట నుండి ఉత్తరపుతట్టు దక్షిణపుతట్టు తూర్పుతట్టు పడమరతట్టును చూడుము;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ఎందుకనగా నీవు చూచుచున్న యీ దేశమంతటిని నీకును నీ సంతానమునకును సదాకాలము ఇచ్చెదను.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నీ సంతానమును భూమిమీద నుండు రేణువులవలె విస్తరింప చేసెదను; ఎట్లనగా ఒకడు భూమిమీద నుండు రేణువులను లెక్కింప గలిగినయెడల నీ సంతానమును కూడ లెక్కింపవచ్చును.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లేచి యీ దేశము యొక్క పొడుగున వెడల్పున దానిలో సంచరించుము; అది నీకిచ్చెదనని అబ్రాముతో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అబ్రాము తన గుడారము తీసి హెబ్రోనులోని మమ్రే దగ్గరనున్న సింధూరవృక్ష వనములో దిగి అక్కడ యెహోవాకు బలిపీఠమును కట్టెను.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